
<file path=[Content_Types].xml><?xml version="1.0" encoding="utf-8"?>
<Types xmlns="http://schemas.openxmlformats.org/package/2006/content-types">
  <Default Extension="png" ContentType="image/png"/>
  <Default Extension="tiff" ContentType="image/tiff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78" r:id="rId3"/>
    <p:sldId id="325" r:id="rId5"/>
    <p:sldId id="324" r:id="rId6"/>
    <p:sldId id="334" r:id="rId7"/>
    <p:sldId id="335" r:id="rId8"/>
    <p:sldId id="336" r:id="rId9"/>
    <p:sldId id="337" r:id="rId10"/>
    <p:sldId id="341" r:id="rId11"/>
    <p:sldId id="338" r:id="rId12"/>
    <p:sldId id="339" r:id="rId13"/>
    <p:sldId id="340" r:id="rId14"/>
    <p:sldId id="342" r:id="rId15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1.pn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.tiff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.tiff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tiff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.tiff"/><Relationship Id="rId2" Type="http://schemas.openxmlformats.org/officeDocument/2006/relationships/image" Target="../media/image5.tiff"/><Relationship Id="rId1" Type="http://schemas.openxmlformats.org/officeDocument/2006/relationships/image" Target="../media/image4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tiff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.tiff"/><Relationship Id="rId1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